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95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0" y="38100"/>
            <a:ext cx="16256000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7A46D94-9DF4-7D91-60EC-E3015743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01C6647-243C-2250-B313-089EF0B2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3FF3A4-BE06-35DE-1057-3A1C5F9D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090D0E-A1D8-44A6-9D68-A10E48E5D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20E0A-0BB0-2902-61C2-5E879FD7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2C7233-F3EC-1EA4-0611-9220F212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191DF0-E666-1859-439B-55C84A5A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0CCEA3-7875-68A4-E77D-B6E4D107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ADCDAF-07E4-EF8A-EA0B-09FB8C46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87ECBB-86F7-5A91-0B80-5BCB8DDD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71F9E4-9175-7286-8472-351368F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50" y="8761207"/>
            <a:ext cx="1282700" cy="344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Personalizar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marcio de Matos costa</cp:lastModifiedBy>
  <cp:revision>2</cp:revision>
  <dcterms:created xsi:type="dcterms:W3CDTF">2006-08-16T00:00:00Z</dcterms:created>
  <dcterms:modified xsi:type="dcterms:W3CDTF">2026-02-21T23:18:23Z</dcterms:modified>
</cp:coreProperties>
</file>